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7" r:id="rId2"/>
    <p:sldId id="261" r:id="rId3"/>
    <p:sldId id="262" r:id="rId4"/>
    <p:sldId id="264" r:id="rId5"/>
    <p:sldId id="263" r:id="rId6"/>
    <p:sldId id="259" r:id="rId7"/>
    <p:sldId id="271" r:id="rId8"/>
    <p:sldId id="265" r:id="rId9"/>
    <p:sldId id="266" r:id="rId10"/>
    <p:sldId id="270" r:id="rId11"/>
    <p:sldId id="277" r:id="rId12"/>
    <p:sldId id="267" r:id="rId13"/>
    <p:sldId id="268" r:id="rId14"/>
    <p:sldId id="269" r:id="rId15"/>
    <p:sldId id="27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4F7"/>
    <a:srgbClr val="003DD6"/>
    <a:srgbClr val="00296E"/>
    <a:srgbClr val="D9E2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78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9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84450A-C919-5747-BA50-18C078A81392}" type="datetimeFigureOut">
              <a:rPr lang="nl-NL" smtClean="0"/>
              <a:t>16-12-20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21ECBB-608A-D74C-A8F9-50E5943990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5931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l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A833F9-9065-DF49-8D27-0FC9F39CC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4000">
                <a:solidFill>
                  <a:srgbClr val="00296E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42A18B8-10F6-4B48-A166-FA291B444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rgbClr val="003DD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5" name="Afbeelding 4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6F638E86-7198-8B48-B248-8A3AC776B1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634"/>
          <a:stretch/>
        </p:blipFill>
        <p:spPr>
          <a:xfrm>
            <a:off x="0" y="373639"/>
            <a:ext cx="5694626" cy="6165273"/>
          </a:xfrm>
          <a:prstGeom prst="rect">
            <a:avLst/>
          </a:prstGeom>
        </p:spPr>
      </p:pic>
      <p:sp>
        <p:nvSpPr>
          <p:cNvPr id="18" name="Tijdelijke aanduiding voor tekst 17">
            <a:extLst>
              <a:ext uri="{FF2B5EF4-FFF2-40B4-BE49-F238E27FC236}">
                <a16:creationId xmlns:a16="http://schemas.microsoft.com/office/drawing/2014/main" id="{4612E384-FF46-2248-9C98-70EFCA9B07C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13121" y="5721253"/>
            <a:ext cx="2790825" cy="492125"/>
          </a:xfrm>
        </p:spPr>
        <p:txBody>
          <a:bodyPr anchor="b">
            <a:noAutofit/>
          </a:bodyPr>
          <a:lstStyle>
            <a:lvl1pPr algn="r">
              <a:buNone/>
              <a:defRPr sz="1200" b="1">
                <a:solidFill>
                  <a:srgbClr val="00296E"/>
                </a:solidFill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/>
            <a:r>
              <a:rPr lang="nl-NL" dirty="0"/>
              <a:t>Voornaam Achternaam</a:t>
            </a:r>
          </a:p>
        </p:txBody>
      </p:sp>
      <p:sp>
        <p:nvSpPr>
          <p:cNvPr id="19" name="Tijdelijke aanduiding voor tekst 17">
            <a:extLst>
              <a:ext uri="{FF2B5EF4-FFF2-40B4-BE49-F238E27FC236}">
                <a16:creationId xmlns:a16="http://schemas.microsoft.com/office/drawing/2014/main" id="{204DC898-D230-CB4A-A947-A3150DB91C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13121" y="6173433"/>
            <a:ext cx="2790825" cy="492125"/>
          </a:xfrm>
        </p:spPr>
        <p:txBody>
          <a:bodyPr anchor="t">
            <a:noAutofit/>
          </a:bodyPr>
          <a:lstStyle>
            <a:lvl1pPr algn="r">
              <a:buNone/>
              <a:defRPr sz="1200" b="0">
                <a:solidFill>
                  <a:srgbClr val="00296E"/>
                </a:solidFill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/>
            <a:r>
              <a:rPr lang="nl-NL" dirty="0"/>
              <a:t>Functie omschrijving</a:t>
            </a:r>
          </a:p>
        </p:txBody>
      </p:sp>
      <p:pic>
        <p:nvPicPr>
          <p:cNvPr id="22" name="Afbeelding 21" descr="Afbeelding met object, oranje, donker, zitten&#10;&#10;Automatisch gegenereerde beschrijving">
            <a:extLst>
              <a:ext uri="{FF2B5EF4-FFF2-40B4-BE49-F238E27FC236}">
                <a16:creationId xmlns:a16="http://schemas.microsoft.com/office/drawing/2014/main" id="{86CDB73C-7A5B-CF49-8508-EE73E48251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28255" y="192442"/>
            <a:ext cx="1885741" cy="517950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6E35DA31-AA6C-6F4C-A2C5-7E7A8B0604F0}"/>
              </a:ext>
            </a:extLst>
          </p:cNvPr>
          <p:cNvSpPr/>
          <p:nvPr userDrawn="1"/>
        </p:nvSpPr>
        <p:spPr>
          <a:xfrm>
            <a:off x="0" y="6484361"/>
            <a:ext cx="1406769" cy="369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8278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1/3 2/3 rechts don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39CF494F-E256-F04B-9334-5FD5BC087FC3}"/>
              </a:ext>
            </a:extLst>
          </p:cNvPr>
          <p:cNvSpPr/>
          <p:nvPr userDrawn="1"/>
        </p:nvSpPr>
        <p:spPr>
          <a:xfrm>
            <a:off x="0" y="0"/>
            <a:ext cx="4064000" cy="6858000"/>
          </a:xfrm>
          <a:prstGeom prst="rect">
            <a:avLst/>
          </a:prstGeom>
          <a:solidFill>
            <a:srgbClr val="002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9EB4B4F-7D1B-404E-BC56-A6DED3704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5692" y="714374"/>
            <a:ext cx="6912854" cy="1042989"/>
          </a:xfrm>
          <a:prstGeom prst="rect">
            <a:avLst/>
          </a:prstGeom>
        </p:spPr>
        <p:txBody>
          <a:bodyPr anchor="t"/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CBC83B3-F806-6D45-ABEC-8502D4DE3B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55702" y="2843212"/>
            <a:ext cx="6912054" cy="30257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1F66BC84-DC2B-E248-BAC1-730350985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96E"/>
                </a:solidFill>
              </a:defRPr>
            </a:lvl1pPr>
          </a:lstStyle>
          <a:p>
            <a:pPr algn="ctr"/>
            <a:fld id="{32270B87-2F9F-C04C-9826-CD68D6FFDF4D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Ondertitel 2">
            <a:extLst>
              <a:ext uri="{FF2B5EF4-FFF2-40B4-BE49-F238E27FC236}">
                <a16:creationId xmlns:a16="http://schemas.microsoft.com/office/drawing/2014/main" id="{690BD353-5F0D-B84E-9157-CD45BF5E8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5128" y="1757363"/>
            <a:ext cx="6912854" cy="1085849"/>
          </a:xfrm>
        </p:spPr>
        <p:txBody>
          <a:bodyPr/>
          <a:lstStyle>
            <a:lvl1pPr marL="0" indent="0" algn="l">
              <a:buNone/>
              <a:defRPr sz="1800">
                <a:solidFill>
                  <a:srgbClr val="00296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sp>
        <p:nvSpPr>
          <p:cNvPr id="16" name="Tijdelijke aanduiding voor datum 3">
            <a:extLst>
              <a:ext uri="{FF2B5EF4-FFF2-40B4-BE49-F238E27FC236}">
                <a16:creationId xmlns:a16="http://schemas.microsoft.com/office/drawing/2014/main" id="{6A4ED20D-0061-E349-9448-9C7553B3F1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96E"/>
                </a:solidFill>
              </a:defRPr>
            </a:lvl1pPr>
          </a:lstStyle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  <p:pic>
        <p:nvPicPr>
          <p:cNvPr id="17" name="Afbeelding 16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18246856-D5D8-F44F-AF9D-A6DF2036A5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1279193" y="6142280"/>
            <a:ext cx="819526" cy="81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464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1/2 1/2 rechts l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39CF494F-E256-F04B-9334-5FD5BC087FC3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2F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9EB4B4F-7D1B-404E-BC56-A6DED3704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696" y="714374"/>
            <a:ext cx="4868849" cy="1042989"/>
          </a:xfrm>
          <a:prstGeom prst="rect">
            <a:avLst/>
          </a:prstGeom>
        </p:spPr>
        <p:txBody>
          <a:bodyPr anchor="t"/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CBC83B3-F806-6D45-ABEC-8502D4DE3B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99696" y="2843212"/>
            <a:ext cx="4868849" cy="30257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1F66BC84-DC2B-E248-BAC1-730350985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96E"/>
                </a:solidFill>
              </a:defRPr>
            </a:lvl1pPr>
          </a:lstStyle>
          <a:p>
            <a:pPr algn="ctr"/>
            <a:fld id="{32270B87-2F9F-C04C-9826-CD68D6FFDF4D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EE81FE9-C9BF-E542-96F3-7E397255AB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9569" y="6543675"/>
            <a:ext cx="672132" cy="58730"/>
          </a:xfrm>
          <a:prstGeom prst="rect">
            <a:avLst/>
          </a:prstGeom>
        </p:spPr>
      </p:pic>
      <p:sp>
        <p:nvSpPr>
          <p:cNvPr id="13" name="Ondertitel 2">
            <a:extLst>
              <a:ext uri="{FF2B5EF4-FFF2-40B4-BE49-F238E27FC236}">
                <a16:creationId xmlns:a16="http://schemas.microsoft.com/office/drawing/2014/main" id="{690BD353-5F0D-B84E-9157-CD45BF5E8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696" y="1757363"/>
            <a:ext cx="4868285" cy="1085849"/>
          </a:xfrm>
        </p:spPr>
        <p:txBody>
          <a:bodyPr/>
          <a:lstStyle>
            <a:lvl1pPr marL="0" indent="0" algn="l">
              <a:buNone/>
              <a:defRPr sz="1800">
                <a:solidFill>
                  <a:srgbClr val="00296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sp>
        <p:nvSpPr>
          <p:cNvPr id="11" name="Tijdelijke aanduiding voor datum 3">
            <a:extLst>
              <a:ext uri="{FF2B5EF4-FFF2-40B4-BE49-F238E27FC236}">
                <a16:creationId xmlns:a16="http://schemas.microsoft.com/office/drawing/2014/main" id="{057D4B30-17BA-6A4F-94DB-A9B7711DEF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96E"/>
                </a:solidFill>
              </a:defRPr>
            </a:lvl1pPr>
          </a:lstStyle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  <p:pic>
        <p:nvPicPr>
          <p:cNvPr id="14" name="Afbeelding 13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68F9E71B-4120-044E-B2D2-9BA49A2839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>
            <a:off x="11279193" y="6142280"/>
            <a:ext cx="819526" cy="81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091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1/3 2/3 rechts l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39CF494F-E256-F04B-9334-5FD5BC087FC3}"/>
              </a:ext>
            </a:extLst>
          </p:cNvPr>
          <p:cNvSpPr/>
          <p:nvPr userDrawn="1"/>
        </p:nvSpPr>
        <p:spPr>
          <a:xfrm>
            <a:off x="0" y="0"/>
            <a:ext cx="4064000" cy="6858000"/>
          </a:xfrm>
          <a:prstGeom prst="rect">
            <a:avLst/>
          </a:prstGeom>
          <a:solidFill>
            <a:srgbClr val="F2F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9EB4B4F-7D1B-404E-BC56-A6DED3704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5692" y="714374"/>
            <a:ext cx="6912854" cy="1042989"/>
          </a:xfrm>
          <a:prstGeom prst="rect">
            <a:avLst/>
          </a:prstGeom>
        </p:spPr>
        <p:txBody>
          <a:bodyPr anchor="t"/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CBC83B3-F806-6D45-ABEC-8502D4DE3B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55702" y="2843212"/>
            <a:ext cx="6912054" cy="30257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1F66BC84-DC2B-E248-BAC1-730350985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96E"/>
                </a:solidFill>
              </a:defRPr>
            </a:lvl1pPr>
          </a:lstStyle>
          <a:p>
            <a:pPr algn="ctr"/>
            <a:fld id="{32270B87-2F9F-C04C-9826-CD68D6FFDF4D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EE81FE9-C9BF-E542-96F3-7E397255AB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9569" y="6543675"/>
            <a:ext cx="672132" cy="58730"/>
          </a:xfrm>
          <a:prstGeom prst="rect">
            <a:avLst/>
          </a:prstGeom>
        </p:spPr>
      </p:pic>
      <p:sp>
        <p:nvSpPr>
          <p:cNvPr id="13" name="Ondertitel 2">
            <a:extLst>
              <a:ext uri="{FF2B5EF4-FFF2-40B4-BE49-F238E27FC236}">
                <a16:creationId xmlns:a16="http://schemas.microsoft.com/office/drawing/2014/main" id="{690BD353-5F0D-B84E-9157-CD45BF5E8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5128" y="1757363"/>
            <a:ext cx="6912854" cy="1085849"/>
          </a:xfrm>
        </p:spPr>
        <p:txBody>
          <a:bodyPr/>
          <a:lstStyle>
            <a:lvl1pPr marL="0" indent="0" algn="l">
              <a:buNone/>
              <a:defRPr sz="1800">
                <a:solidFill>
                  <a:srgbClr val="00296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sp>
        <p:nvSpPr>
          <p:cNvPr id="11" name="Tijdelijke aanduiding voor datum 3">
            <a:extLst>
              <a:ext uri="{FF2B5EF4-FFF2-40B4-BE49-F238E27FC236}">
                <a16:creationId xmlns:a16="http://schemas.microsoft.com/office/drawing/2014/main" id="{49ED95FF-4658-1A47-B840-F7CE39C2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96E"/>
                </a:solidFill>
              </a:defRPr>
            </a:lvl1pPr>
          </a:lstStyle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  <p:pic>
        <p:nvPicPr>
          <p:cNvPr id="14" name="Afbeelding 13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38A125D0-A59D-D742-9681-16601E0A391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>
            <a:off x="11279193" y="6142280"/>
            <a:ext cx="819526" cy="81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63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inhou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2D08E0D-A85D-CF4A-91C4-282F8669A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6512"/>
            <a:ext cx="10515600" cy="4050451"/>
          </a:xfrm>
        </p:spPr>
        <p:txBody>
          <a:bodyPr>
            <a:no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DB67E640-6EB7-E742-B27E-529D440FD4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rgbClr val="00296E"/>
                </a:solidFill>
              </a:defRPr>
            </a:lvl1pPr>
          </a:lstStyle>
          <a:p>
            <a:pPr algn="ctr"/>
            <a:fld id="{32270B87-2F9F-C04C-9826-CD68D6FFDF4D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6" name="Afbeelding 5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877DFFF0-931D-C148-B81A-FCB4FBEAC2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1279193" y="6142280"/>
            <a:ext cx="819526" cy="819526"/>
          </a:xfrm>
          <a:prstGeom prst="rect">
            <a:avLst/>
          </a:prstGeom>
        </p:spPr>
      </p:pic>
      <p:sp>
        <p:nvSpPr>
          <p:cNvPr id="12" name="Tijdelijke aanduiding voor titel 1">
            <a:extLst>
              <a:ext uri="{FF2B5EF4-FFF2-40B4-BE49-F238E27FC236}">
                <a16:creationId xmlns:a16="http://schemas.microsoft.com/office/drawing/2014/main" id="{E3D4F1F8-036D-0141-858D-16FB20F49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9262"/>
            <a:ext cx="10515600" cy="10096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14" name="Tijdelijke aanduiding voor datum 3">
            <a:extLst>
              <a:ext uri="{FF2B5EF4-FFF2-40B4-BE49-F238E27FC236}">
                <a16:creationId xmlns:a16="http://schemas.microsoft.com/office/drawing/2014/main" id="{DBF626D4-4D6E-414B-8109-311F263824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96E"/>
                </a:solidFill>
              </a:defRPr>
            </a:lvl1pPr>
          </a:lstStyle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56511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inhou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E5B5F646-2B20-F141-84A8-322EB3D9C9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96E"/>
                </a:solidFill>
              </a:defRPr>
            </a:lvl1pPr>
          </a:lstStyle>
          <a:p>
            <a:pPr algn="ctr"/>
            <a:fld id="{32270B87-2F9F-C04C-9826-CD68D6FFDF4D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jdelijke aanduiding voor titel 1">
            <a:extLst>
              <a:ext uri="{FF2B5EF4-FFF2-40B4-BE49-F238E27FC236}">
                <a16:creationId xmlns:a16="http://schemas.microsoft.com/office/drawing/2014/main" id="{1F4AE8EA-0BB4-4646-A049-FB5CDB6FA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9262"/>
            <a:ext cx="10515600" cy="10096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15" name="Tijdelijke aanduiding voor inhoud 2">
            <a:extLst>
              <a:ext uri="{FF2B5EF4-FFF2-40B4-BE49-F238E27FC236}">
                <a16:creationId xmlns:a16="http://schemas.microsoft.com/office/drawing/2014/main" id="{DF6FBC0F-43A0-2241-95E0-D5A0E5AF80C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38199" y="2126512"/>
            <a:ext cx="5157787" cy="412236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AF82CFAC-6AC2-314C-9015-A52DB259DB4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70612" y="2126512"/>
            <a:ext cx="5183188" cy="4122368"/>
          </a:xfrm>
        </p:spPr>
        <p:txBody>
          <a:bodyPr>
            <a:noAutofit/>
          </a:bodyPr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7" name="Tijdelijke aanduiding voor datum 3">
            <a:extLst>
              <a:ext uri="{FF2B5EF4-FFF2-40B4-BE49-F238E27FC236}">
                <a16:creationId xmlns:a16="http://schemas.microsoft.com/office/drawing/2014/main" id="{698B4640-7C17-3B46-B287-8345BA373C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96E"/>
                </a:solidFill>
              </a:defRPr>
            </a:lvl1pPr>
          </a:lstStyle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  <p:pic>
        <p:nvPicPr>
          <p:cNvPr id="19" name="Afbeelding 18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E70B18FD-2197-0542-81ED-2FA891C970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1279193" y="6142280"/>
            <a:ext cx="819526" cy="81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133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inhou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E5B5F646-2B20-F141-84A8-322EB3D9C9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96E"/>
                </a:solidFill>
              </a:defRPr>
            </a:lvl1pPr>
          </a:lstStyle>
          <a:p>
            <a:pPr algn="ctr"/>
            <a:fld id="{32270B87-2F9F-C04C-9826-CD68D6FFDF4D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3F77A12-ACF3-5948-860F-419A10041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963420"/>
            <a:ext cx="5157787" cy="328546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8" name="Tijdelijke aanduiding voor titel 1">
            <a:extLst>
              <a:ext uri="{FF2B5EF4-FFF2-40B4-BE49-F238E27FC236}">
                <a16:creationId xmlns:a16="http://schemas.microsoft.com/office/drawing/2014/main" id="{1F4AE8EA-0BB4-4646-A049-FB5CDB6FA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9262"/>
            <a:ext cx="10515600" cy="10096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9A1982D2-27EB-AB40-B678-D473F99A9F7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70612" y="2963420"/>
            <a:ext cx="5183188" cy="3285460"/>
          </a:xfrm>
        </p:spPr>
        <p:txBody>
          <a:bodyPr>
            <a:noAutofit/>
          </a:bodyPr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ijdelijke aanduiding voor tekst 2">
            <a:extLst>
              <a:ext uri="{FF2B5EF4-FFF2-40B4-BE49-F238E27FC236}">
                <a16:creationId xmlns:a16="http://schemas.microsoft.com/office/drawing/2014/main" id="{E8AE1C05-049F-A147-AE1F-7B84744864CE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839788" y="2131447"/>
            <a:ext cx="5157787" cy="643651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rgbClr val="003DD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tekststijl te bewerken</a:t>
            </a:r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48738201-63D8-8744-8551-540BAC41755A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824544" y="1579399"/>
            <a:ext cx="10527668" cy="452640"/>
          </a:xfrm>
        </p:spPr>
        <p:txBody>
          <a:bodyPr/>
          <a:lstStyle>
            <a:lvl1pPr marL="0" indent="0" algn="l">
              <a:buNone/>
              <a:defRPr sz="2200">
                <a:solidFill>
                  <a:srgbClr val="00296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ondertitelstijl te bewerken</a:t>
            </a:r>
          </a:p>
        </p:txBody>
      </p:sp>
      <p:sp>
        <p:nvSpPr>
          <p:cNvPr id="16" name="Tijdelijke aanduiding voor tekst 2">
            <a:extLst>
              <a:ext uri="{FF2B5EF4-FFF2-40B4-BE49-F238E27FC236}">
                <a16:creationId xmlns:a16="http://schemas.microsoft.com/office/drawing/2014/main" id="{8A52FCF9-E491-C14F-B37E-6182705FC9F9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170612" y="2131447"/>
            <a:ext cx="5157787" cy="643651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rgbClr val="003DD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tekststijl te bewerken</a:t>
            </a:r>
          </a:p>
        </p:txBody>
      </p:sp>
      <p:sp>
        <p:nvSpPr>
          <p:cNvPr id="17" name="Tijdelijke aanduiding voor datum 3">
            <a:extLst>
              <a:ext uri="{FF2B5EF4-FFF2-40B4-BE49-F238E27FC236}">
                <a16:creationId xmlns:a16="http://schemas.microsoft.com/office/drawing/2014/main" id="{6C422DF4-353E-A647-B5CB-45D0A3411B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96E"/>
                </a:solidFill>
              </a:defRPr>
            </a:lvl1pPr>
          </a:lstStyle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  <p:pic>
        <p:nvPicPr>
          <p:cNvPr id="18" name="Afbeelding 17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5A6AB349-8C63-8646-903D-17D70C7F20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1279193" y="6142280"/>
            <a:ext cx="819526" cy="81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5008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inhou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E5B5F646-2B20-F141-84A8-322EB3D9C9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96E"/>
                </a:solidFill>
              </a:defRPr>
            </a:lvl1pPr>
          </a:lstStyle>
          <a:p>
            <a:pPr algn="ctr"/>
            <a:fld id="{32270B87-2F9F-C04C-9826-CD68D6FFDF4D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3F77A12-ACF3-5948-860F-419A10041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963420"/>
            <a:ext cx="5157787" cy="328546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8" name="Tijdelijke aanduiding voor titel 1">
            <a:extLst>
              <a:ext uri="{FF2B5EF4-FFF2-40B4-BE49-F238E27FC236}">
                <a16:creationId xmlns:a16="http://schemas.microsoft.com/office/drawing/2014/main" id="{1F4AE8EA-0BB4-4646-A049-FB5CDB6FA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9262"/>
            <a:ext cx="5157786" cy="10096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11" name="Tijdelijke aanduiding voor tekst 2">
            <a:extLst>
              <a:ext uri="{FF2B5EF4-FFF2-40B4-BE49-F238E27FC236}">
                <a16:creationId xmlns:a16="http://schemas.microsoft.com/office/drawing/2014/main" id="{E8AE1C05-049F-A147-AE1F-7B84744864CE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839788" y="2131447"/>
            <a:ext cx="5157787" cy="643651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rgbClr val="003DD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tekststijl te bewerken</a:t>
            </a:r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48738201-63D8-8744-8551-540BAC41755A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824544" y="1579399"/>
            <a:ext cx="5163705" cy="452640"/>
          </a:xfrm>
        </p:spPr>
        <p:txBody>
          <a:bodyPr/>
          <a:lstStyle>
            <a:lvl1pPr marL="0" indent="0" algn="l">
              <a:buNone/>
              <a:defRPr sz="2200">
                <a:solidFill>
                  <a:srgbClr val="00296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ondertitelstijl te bewerken</a:t>
            </a:r>
          </a:p>
        </p:txBody>
      </p:sp>
      <p:sp>
        <p:nvSpPr>
          <p:cNvPr id="13" name="Tijdelijke aanduiding voor datum 3">
            <a:extLst>
              <a:ext uri="{FF2B5EF4-FFF2-40B4-BE49-F238E27FC236}">
                <a16:creationId xmlns:a16="http://schemas.microsoft.com/office/drawing/2014/main" id="{BEFCEECA-959F-8045-9E37-F546165150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96E"/>
                </a:solidFill>
              </a:defRPr>
            </a:lvl1pPr>
          </a:lstStyle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  <p:pic>
        <p:nvPicPr>
          <p:cNvPr id="15" name="Afbeelding 14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74D40643-AB4B-D149-B7E4-1F50F06B18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1279193" y="6142280"/>
            <a:ext cx="819526" cy="81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14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 dia">
    <p:bg>
      <p:bgPr>
        <a:solidFill>
          <a:srgbClr val="0029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4FD5F356-63F2-5F43-A987-74947AF53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5" t="5607" r="-550" b="5607"/>
          <a:stretch/>
        </p:blipFill>
        <p:spPr>
          <a:xfrm>
            <a:off x="1" y="1"/>
            <a:ext cx="7591646" cy="6858000"/>
          </a:xfrm>
          <a:prstGeom prst="rect">
            <a:avLst/>
          </a:prstGeom>
        </p:spPr>
      </p:pic>
      <p:sp>
        <p:nvSpPr>
          <p:cNvPr id="8" name="Tijdelijke aanduiding voor tekst 17">
            <a:extLst>
              <a:ext uri="{FF2B5EF4-FFF2-40B4-BE49-F238E27FC236}">
                <a16:creationId xmlns:a16="http://schemas.microsoft.com/office/drawing/2014/main" id="{E85F6CFB-B3BB-1E4C-9D3C-2DF67502A2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13121" y="5213319"/>
            <a:ext cx="2790825" cy="492125"/>
          </a:xfrm>
        </p:spPr>
        <p:txBody>
          <a:bodyPr anchor="b">
            <a:noAutofit/>
          </a:bodyPr>
          <a:lstStyle>
            <a:lvl1pPr algn="l"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/>
            <a:r>
              <a:rPr lang="nl-NL" dirty="0"/>
              <a:t>Voornaam Achternaam</a:t>
            </a:r>
          </a:p>
        </p:txBody>
      </p:sp>
      <p:sp>
        <p:nvSpPr>
          <p:cNvPr id="9" name="Tijdelijke aanduiding voor tekst 17">
            <a:extLst>
              <a:ext uri="{FF2B5EF4-FFF2-40B4-BE49-F238E27FC236}">
                <a16:creationId xmlns:a16="http://schemas.microsoft.com/office/drawing/2014/main" id="{C1E76292-745E-0845-8A19-6C0DF9140F9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13121" y="5665499"/>
            <a:ext cx="2790825" cy="395059"/>
          </a:xfrm>
        </p:spPr>
        <p:txBody>
          <a:bodyPr anchor="t">
            <a:noAutofit/>
          </a:bodyPr>
          <a:lstStyle>
            <a:lvl1pPr algn="l">
              <a:buNone/>
              <a:defRPr sz="1200" b="0">
                <a:solidFill>
                  <a:schemeClr val="bg1"/>
                </a:solidFill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/>
            <a:r>
              <a:rPr lang="nl-NL" dirty="0"/>
              <a:t>Functie omschrijving</a:t>
            </a:r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D04A5E72-6553-5744-A729-C60F1E4B7A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37011" y="2345057"/>
            <a:ext cx="7892788" cy="2167885"/>
          </a:xfrm>
          <a:prstGeom prst="rect">
            <a:avLst/>
          </a:prstGeom>
        </p:spPr>
      </p:pic>
      <p:sp>
        <p:nvSpPr>
          <p:cNvPr id="17" name="Rechthoek 16">
            <a:extLst>
              <a:ext uri="{FF2B5EF4-FFF2-40B4-BE49-F238E27FC236}">
                <a16:creationId xmlns:a16="http://schemas.microsoft.com/office/drawing/2014/main" id="{94366647-ED2B-8443-8FD2-7A522596C238}"/>
              </a:ext>
            </a:extLst>
          </p:cNvPr>
          <p:cNvSpPr/>
          <p:nvPr userDrawn="1"/>
        </p:nvSpPr>
        <p:spPr>
          <a:xfrm>
            <a:off x="1" y="6484361"/>
            <a:ext cx="1137684" cy="369315"/>
          </a:xfrm>
          <a:prstGeom prst="rect">
            <a:avLst/>
          </a:prstGeom>
          <a:solidFill>
            <a:srgbClr val="002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1" name="Tijdelijke aanduiding voor tekst 17">
            <a:extLst>
              <a:ext uri="{FF2B5EF4-FFF2-40B4-BE49-F238E27FC236}">
                <a16:creationId xmlns:a16="http://schemas.microsoft.com/office/drawing/2014/main" id="{2E681161-E97F-0D40-BDA8-FFFB3164A4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13121" y="6169630"/>
            <a:ext cx="2790825" cy="492125"/>
          </a:xfrm>
        </p:spPr>
        <p:txBody>
          <a:bodyPr anchor="t">
            <a:noAutofit/>
          </a:bodyPr>
          <a:lstStyle>
            <a:lvl1pPr algn="l">
              <a:lnSpc>
                <a:spcPct val="40000"/>
              </a:lnSpc>
              <a:buNone/>
              <a:defRPr lang="nl-NL" sz="1000" smtClean="0">
                <a:solidFill>
                  <a:srgbClr val="F2F4F7"/>
                </a:solidFill>
                <a:effectLst/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r>
              <a:rPr lang="nl-NL" dirty="0">
                <a:effectLst/>
                <a:latin typeface="Source Sans Pro" panose="020B0503030403020204"/>
              </a:rPr>
              <a:t>Emailadres en Telefoonnummer </a:t>
            </a:r>
          </a:p>
        </p:txBody>
      </p:sp>
    </p:spTree>
    <p:extLst>
      <p:ext uri="{BB962C8B-B14F-4D97-AF65-F5344CB8AC3E}">
        <p14:creationId xmlns:p14="http://schemas.microsoft.com/office/powerpoint/2010/main" val="3470334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donker">
    <p:bg>
      <p:bgPr>
        <a:solidFill>
          <a:srgbClr val="0029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A833F9-9065-DF49-8D27-0FC9F39CC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42A18B8-10F6-4B48-A166-FA291B444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5" name="Afbeelding 4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6F638E86-7198-8B48-B248-8A3AC776B1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634"/>
          <a:stretch/>
        </p:blipFill>
        <p:spPr>
          <a:xfrm>
            <a:off x="0" y="373639"/>
            <a:ext cx="5694626" cy="6165273"/>
          </a:xfrm>
          <a:prstGeom prst="rect">
            <a:avLst/>
          </a:prstGeom>
        </p:spPr>
      </p:pic>
      <p:sp>
        <p:nvSpPr>
          <p:cNvPr id="8" name="Tijdelijke aanduiding voor tekst 17">
            <a:extLst>
              <a:ext uri="{FF2B5EF4-FFF2-40B4-BE49-F238E27FC236}">
                <a16:creationId xmlns:a16="http://schemas.microsoft.com/office/drawing/2014/main" id="{E85F6CFB-B3BB-1E4C-9D3C-2DF67502A2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13121" y="5721253"/>
            <a:ext cx="2790825" cy="492125"/>
          </a:xfrm>
        </p:spPr>
        <p:txBody>
          <a:bodyPr anchor="b">
            <a:noAutofit/>
          </a:bodyPr>
          <a:lstStyle>
            <a:lvl1pPr algn="r"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/>
            <a:r>
              <a:rPr lang="nl-NL" dirty="0"/>
              <a:t>Voornaam Achternaam</a:t>
            </a:r>
          </a:p>
        </p:txBody>
      </p:sp>
      <p:sp>
        <p:nvSpPr>
          <p:cNvPr id="9" name="Tijdelijke aanduiding voor tekst 17">
            <a:extLst>
              <a:ext uri="{FF2B5EF4-FFF2-40B4-BE49-F238E27FC236}">
                <a16:creationId xmlns:a16="http://schemas.microsoft.com/office/drawing/2014/main" id="{C1E76292-745E-0845-8A19-6C0DF9140F9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13121" y="6173433"/>
            <a:ext cx="2790825" cy="492125"/>
          </a:xfrm>
        </p:spPr>
        <p:txBody>
          <a:bodyPr anchor="t">
            <a:noAutofit/>
          </a:bodyPr>
          <a:lstStyle>
            <a:lvl1pPr algn="r">
              <a:buNone/>
              <a:defRPr sz="1200" b="0">
                <a:solidFill>
                  <a:schemeClr val="bg1"/>
                </a:solidFill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/>
            <a:r>
              <a:rPr lang="nl-NL" dirty="0"/>
              <a:t>Functie omschrijving</a:t>
            </a:r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D04A5E72-6553-5744-A729-C60F1E4B7A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28254" y="192442"/>
            <a:ext cx="1885741" cy="517950"/>
          </a:xfrm>
          <a:prstGeom prst="rect">
            <a:avLst/>
          </a:prstGeom>
        </p:spPr>
      </p:pic>
      <p:sp>
        <p:nvSpPr>
          <p:cNvPr id="17" name="Rechthoek 16">
            <a:extLst>
              <a:ext uri="{FF2B5EF4-FFF2-40B4-BE49-F238E27FC236}">
                <a16:creationId xmlns:a16="http://schemas.microsoft.com/office/drawing/2014/main" id="{94366647-ED2B-8443-8FD2-7A522596C238}"/>
              </a:ext>
            </a:extLst>
          </p:cNvPr>
          <p:cNvSpPr/>
          <p:nvPr userDrawn="1"/>
        </p:nvSpPr>
        <p:spPr>
          <a:xfrm>
            <a:off x="0" y="6484361"/>
            <a:ext cx="1406769" cy="369315"/>
          </a:xfrm>
          <a:prstGeom prst="rect">
            <a:avLst/>
          </a:prstGeom>
          <a:solidFill>
            <a:srgbClr val="002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5758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foto">
    <p:bg>
      <p:bgPr>
        <a:solidFill>
          <a:srgbClr val="003D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>
            <a:extLst>
              <a:ext uri="{FF2B5EF4-FFF2-40B4-BE49-F238E27FC236}">
                <a16:creationId xmlns:a16="http://schemas.microsoft.com/office/drawing/2014/main" id="{23222D7F-826E-1947-8625-E4431E0F7191}"/>
              </a:ext>
            </a:extLst>
          </p:cNvPr>
          <p:cNvSpPr/>
          <p:nvPr userDrawn="1"/>
        </p:nvSpPr>
        <p:spPr>
          <a:xfrm>
            <a:off x="0" y="1056"/>
            <a:ext cx="12192001" cy="6858000"/>
          </a:xfrm>
          <a:prstGeom prst="rect">
            <a:avLst/>
          </a:prstGeom>
          <a:solidFill>
            <a:srgbClr val="00296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0A833F9-9065-DF49-8D27-0FC9F39CC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42A18B8-10F6-4B48-A166-FA291B444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sp>
        <p:nvSpPr>
          <p:cNvPr id="8" name="Tijdelijke aanduiding voor tekst 17">
            <a:extLst>
              <a:ext uri="{FF2B5EF4-FFF2-40B4-BE49-F238E27FC236}">
                <a16:creationId xmlns:a16="http://schemas.microsoft.com/office/drawing/2014/main" id="{E85F6CFB-B3BB-1E4C-9D3C-2DF67502A2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13121" y="5721253"/>
            <a:ext cx="2790825" cy="492125"/>
          </a:xfrm>
        </p:spPr>
        <p:txBody>
          <a:bodyPr anchor="b">
            <a:noAutofit/>
          </a:bodyPr>
          <a:lstStyle>
            <a:lvl1pPr algn="r">
              <a:buNone/>
              <a:defRPr sz="1200" b="1">
                <a:solidFill>
                  <a:schemeClr val="bg1"/>
                </a:solidFill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/>
            <a:r>
              <a:rPr lang="nl-NL" dirty="0"/>
              <a:t>Voornaam Achternaam</a:t>
            </a:r>
          </a:p>
        </p:txBody>
      </p:sp>
      <p:sp>
        <p:nvSpPr>
          <p:cNvPr id="9" name="Tijdelijke aanduiding voor tekst 17">
            <a:extLst>
              <a:ext uri="{FF2B5EF4-FFF2-40B4-BE49-F238E27FC236}">
                <a16:creationId xmlns:a16="http://schemas.microsoft.com/office/drawing/2014/main" id="{C1E76292-745E-0845-8A19-6C0DF9140F9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13121" y="6173433"/>
            <a:ext cx="2790825" cy="492125"/>
          </a:xfrm>
        </p:spPr>
        <p:txBody>
          <a:bodyPr anchor="t">
            <a:noAutofit/>
          </a:bodyPr>
          <a:lstStyle>
            <a:lvl1pPr algn="r">
              <a:buNone/>
              <a:defRPr sz="1200" b="0">
                <a:solidFill>
                  <a:schemeClr val="bg1"/>
                </a:solidFill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/>
            <a:r>
              <a:rPr lang="nl-NL" dirty="0"/>
              <a:t>Functie omschrijving</a:t>
            </a:r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D04A5E72-6553-5744-A729-C60F1E4B7A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28254" y="192442"/>
            <a:ext cx="1885741" cy="517950"/>
          </a:xfrm>
          <a:prstGeom prst="rect">
            <a:avLst/>
          </a:prstGeom>
        </p:spPr>
      </p:pic>
      <p:pic>
        <p:nvPicPr>
          <p:cNvPr id="12" name="Afbeelding 11" descr="Afbeelding met filter, kamer&#10;&#10;Automatisch gegenereerde beschrijving">
            <a:extLst>
              <a:ext uri="{FF2B5EF4-FFF2-40B4-BE49-F238E27FC236}">
                <a16:creationId xmlns:a16="http://schemas.microsoft.com/office/drawing/2014/main" id="{34AE5E4F-D160-534F-941A-EB86C39A1E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634"/>
          <a:stretch/>
        </p:blipFill>
        <p:spPr>
          <a:xfrm>
            <a:off x="0" y="373638"/>
            <a:ext cx="5694626" cy="616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202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1/2 1/2 licht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4B217F1-D2F7-9A47-A8FD-998088AA5F1D}"/>
              </a:ext>
            </a:extLst>
          </p:cNvPr>
          <p:cNvSpPr/>
          <p:nvPr userDrawn="1"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rgbClr val="F2F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9EB4B4F-7D1B-404E-BC56-A6DED3704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14374"/>
            <a:ext cx="4868285" cy="1042989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CBC83B3-F806-6D45-ABEC-8502D4DE3B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843212"/>
            <a:ext cx="4868285" cy="30257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1F66BC84-DC2B-E248-BAC1-730350985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96E"/>
                </a:solidFill>
              </a:defRPr>
            </a:lvl1pPr>
          </a:lstStyle>
          <a:p>
            <a:pPr algn="ctr"/>
            <a:fld id="{32270B87-2F9F-C04C-9826-CD68D6FFDF4D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102B393C-8A29-5248-8C99-7EDE1C9D53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1757363"/>
            <a:ext cx="4868285" cy="1085849"/>
          </a:xfrm>
        </p:spPr>
        <p:txBody>
          <a:bodyPr/>
          <a:lstStyle>
            <a:lvl1pPr marL="0" indent="0" algn="l">
              <a:buNone/>
              <a:defRPr sz="1800">
                <a:solidFill>
                  <a:srgbClr val="00296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sp>
        <p:nvSpPr>
          <p:cNvPr id="15" name="Tijdelijke aanduiding voor datum 3">
            <a:extLst>
              <a:ext uri="{FF2B5EF4-FFF2-40B4-BE49-F238E27FC236}">
                <a16:creationId xmlns:a16="http://schemas.microsoft.com/office/drawing/2014/main" id="{89342247-0FA7-F941-905A-271A0920EB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96E"/>
                </a:solidFill>
              </a:defRPr>
            </a:lvl1pPr>
          </a:lstStyle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21020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2/3 1/3 licht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4B217F1-D2F7-9A47-A8FD-998088AA5F1D}"/>
              </a:ext>
            </a:extLst>
          </p:cNvPr>
          <p:cNvSpPr/>
          <p:nvPr userDrawn="1"/>
        </p:nvSpPr>
        <p:spPr>
          <a:xfrm>
            <a:off x="8127999" y="0"/>
            <a:ext cx="4064001" cy="6858000"/>
          </a:xfrm>
          <a:prstGeom prst="rect">
            <a:avLst/>
          </a:prstGeom>
          <a:solidFill>
            <a:srgbClr val="F2F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1F66BC84-DC2B-E248-BAC1-730350985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96E"/>
                </a:solidFill>
              </a:defRPr>
            </a:lvl1pPr>
          </a:lstStyle>
          <a:p>
            <a:pPr algn="ctr"/>
            <a:fld id="{32270B87-2F9F-C04C-9826-CD68D6FFDF4D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8AC59BF7-4497-2045-A78E-2D5975213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14374"/>
            <a:ext cx="6849486" cy="1042989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7A9A4D6D-1A1B-BC4F-8A41-1A08A24588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843212"/>
            <a:ext cx="6849486" cy="30257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A54BF24A-32E2-E842-852E-CD4EB4D6BA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1757363"/>
            <a:ext cx="6849486" cy="1085849"/>
          </a:xfrm>
        </p:spPr>
        <p:txBody>
          <a:bodyPr/>
          <a:lstStyle>
            <a:lvl1pPr marL="0" indent="0" algn="l">
              <a:buNone/>
              <a:defRPr sz="1800">
                <a:solidFill>
                  <a:srgbClr val="00296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sp>
        <p:nvSpPr>
          <p:cNvPr id="16" name="Tijdelijke aanduiding voor datum 3">
            <a:extLst>
              <a:ext uri="{FF2B5EF4-FFF2-40B4-BE49-F238E27FC236}">
                <a16:creationId xmlns:a16="http://schemas.microsoft.com/office/drawing/2014/main" id="{42EB6893-BEC3-4940-9672-E3D5D8D274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96E"/>
                </a:solidFill>
              </a:defRPr>
            </a:lvl1pPr>
          </a:lstStyle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7238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1/2 1/2 donker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4920E15D-9F87-CF49-8AA1-5F5E68828C3A}"/>
              </a:ext>
            </a:extLst>
          </p:cNvPr>
          <p:cNvSpPr/>
          <p:nvPr userDrawn="1"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rgbClr val="002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9EB4B4F-7D1B-404E-BC56-A6DED3704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14374"/>
            <a:ext cx="4868285" cy="1042989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CBC83B3-F806-6D45-ABEC-8502D4DE3B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843212"/>
            <a:ext cx="4868285" cy="30257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1F66BC84-DC2B-E248-BAC1-730350985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32270B87-2F9F-C04C-9826-CD68D6FFDF4D}" type="slidenum">
              <a:rPr lang="nl-NL" smtClean="0"/>
              <a:pPr/>
              <a:t>‹nr.›</a:t>
            </a:fld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12" name="Ondertitel 2">
            <a:extLst>
              <a:ext uri="{FF2B5EF4-FFF2-40B4-BE49-F238E27FC236}">
                <a16:creationId xmlns:a16="http://schemas.microsoft.com/office/drawing/2014/main" id="{F1BD2F2D-8819-A94B-B7EE-B5135993E4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1757363"/>
            <a:ext cx="4868285" cy="1085849"/>
          </a:xfrm>
        </p:spPr>
        <p:txBody>
          <a:bodyPr/>
          <a:lstStyle>
            <a:lvl1pPr marL="0" indent="0" algn="l">
              <a:buNone/>
              <a:defRPr sz="1800">
                <a:solidFill>
                  <a:srgbClr val="00296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sp>
        <p:nvSpPr>
          <p:cNvPr id="13" name="Tijdelijke aanduiding voor datum 3">
            <a:extLst>
              <a:ext uri="{FF2B5EF4-FFF2-40B4-BE49-F238E27FC236}">
                <a16:creationId xmlns:a16="http://schemas.microsoft.com/office/drawing/2014/main" id="{537EF32C-03C0-024F-8FBC-15AB1E9EE1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1636501-CD5D-1A40-BCF5-AFDCBD63193F}" type="datetime1">
              <a:rPr lang="nl-NL" smtClean="0"/>
              <a:pPr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480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2/3 1/3 donker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A084572E-BA73-5842-A575-E5E0157DA917}"/>
              </a:ext>
            </a:extLst>
          </p:cNvPr>
          <p:cNvSpPr/>
          <p:nvPr userDrawn="1"/>
        </p:nvSpPr>
        <p:spPr>
          <a:xfrm>
            <a:off x="8128000" y="0"/>
            <a:ext cx="4064000" cy="6858000"/>
          </a:xfrm>
          <a:prstGeom prst="rect">
            <a:avLst/>
          </a:prstGeom>
          <a:solidFill>
            <a:srgbClr val="002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9EB4B4F-7D1B-404E-BC56-A6DED3704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14374"/>
            <a:ext cx="6849486" cy="1042989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CBC83B3-F806-6D45-ABEC-8502D4DE3B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843212"/>
            <a:ext cx="6849486" cy="30257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1F66BC84-DC2B-E248-BAC1-730350985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32270B87-2F9F-C04C-9826-CD68D6FFDF4D}" type="slidenum">
              <a:rPr lang="nl-NL" smtClean="0"/>
              <a:pPr/>
              <a:t>‹nr.›</a:t>
            </a:fld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12" name="Ondertitel 2">
            <a:extLst>
              <a:ext uri="{FF2B5EF4-FFF2-40B4-BE49-F238E27FC236}">
                <a16:creationId xmlns:a16="http://schemas.microsoft.com/office/drawing/2014/main" id="{F1BD2F2D-8819-A94B-B7EE-B5135993E4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1757363"/>
            <a:ext cx="6849486" cy="1085849"/>
          </a:xfrm>
        </p:spPr>
        <p:txBody>
          <a:bodyPr/>
          <a:lstStyle>
            <a:lvl1pPr marL="0" indent="0" algn="l">
              <a:buNone/>
              <a:defRPr sz="1800">
                <a:solidFill>
                  <a:srgbClr val="00296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sp>
        <p:nvSpPr>
          <p:cNvPr id="13" name="Tijdelijke aanduiding voor datum 3">
            <a:extLst>
              <a:ext uri="{FF2B5EF4-FFF2-40B4-BE49-F238E27FC236}">
                <a16:creationId xmlns:a16="http://schemas.microsoft.com/office/drawing/2014/main" id="{88830E88-6B91-6D41-9DF7-594AAF8CBE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1636501-CD5D-1A40-BCF5-AFDCBD63193F}" type="datetime1">
              <a:rPr lang="nl-NL" smtClean="0"/>
              <a:pPr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85158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1/2 1/2 rechts don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39CF494F-E256-F04B-9334-5FD5BC087FC3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9EB4B4F-7D1B-404E-BC56-A6DED3704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696" y="714374"/>
            <a:ext cx="4868849" cy="1042989"/>
          </a:xfrm>
          <a:prstGeom prst="rect">
            <a:avLst/>
          </a:prstGeom>
        </p:spPr>
        <p:txBody>
          <a:bodyPr anchor="t"/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CBC83B3-F806-6D45-ABEC-8502D4DE3B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99696" y="2843212"/>
            <a:ext cx="4868849" cy="30257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1F66BC84-DC2B-E248-BAC1-730350985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96E"/>
                </a:solidFill>
              </a:defRPr>
            </a:lvl1pPr>
          </a:lstStyle>
          <a:p>
            <a:pPr algn="ctr"/>
            <a:fld id="{32270B87-2F9F-C04C-9826-CD68D6FFDF4D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Ondertitel 2">
            <a:extLst>
              <a:ext uri="{FF2B5EF4-FFF2-40B4-BE49-F238E27FC236}">
                <a16:creationId xmlns:a16="http://schemas.microsoft.com/office/drawing/2014/main" id="{690BD353-5F0D-B84E-9157-CD45BF5E8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696" y="1757363"/>
            <a:ext cx="4868285" cy="1085849"/>
          </a:xfrm>
        </p:spPr>
        <p:txBody>
          <a:bodyPr/>
          <a:lstStyle>
            <a:lvl1pPr marL="0" indent="0" algn="l">
              <a:buNone/>
              <a:defRPr sz="1800">
                <a:solidFill>
                  <a:srgbClr val="00296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sp>
        <p:nvSpPr>
          <p:cNvPr id="14" name="Tijdelijke aanduiding voor datum 3">
            <a:extLst>
              <a:ext uri="{FF2B5EF4-FFF2-40B4-BE49-F238E27FC236}">
                <a16:creationId xmlns:a16="http://schemas.microsoft.com/office/drawing/2014/main" id="{6B783345-83EF-C643-9C64-5994EE16B4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96E"/>
                </a:solidFill>
              </a:defRPr>
            </a:lvl1pPr>
          </a:lstStyle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  <p:pic>
        <p:nvPicPr>
          <p:cNvPr id="15" name="Afbeelding 14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A51AB36F-9393-6049-B424-9237A164AF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1279193" y="6142280"/>
            <a:ext cx="819526" cy="81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871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1/2 1/2 rechts donker, titel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39CF494F-E256-F04B-9334-5FD5BC087FC3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1F66BC84-DC2B-E248-BAC1-730350985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96E"/>
                </a:solidFill>
              </a:defRPr>
            </a:lvl1pPr>
          </a:lstStyle>
          <a:p>
            <a:pPr algn="ctr"/>
            <a:fld id="{32270B87-2F9F-C04C-9826-CD68D6FFDF4D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028936A2-4B7D-9941-96A8-7E8469A964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5503" y="1550387"/>
            <a:ext cx="1477967" cy="129143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0FD9E935-1B1D-834A-BF0F-D0B389486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55" y="1746729"/>
            <a:ext cx="4868849" cy="1042989"/>
          </a:xfrm>
          <a:prstGeom prst="rect">
            <a:avLst/>
          </a:prstGeo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16" name="Tijdelijke aanduiding voor tekst 3">
            <a:extLst>
              <a:ext uri="{FF2B5EF4-FFF2-40B4-BE49-F238E27FC236}">
                <a16:creationId xmlns:a16="http://schemas.microsoft.com/office/drawing/2014/main" id="{A41D5012-1E16-044C-806B-05A947A43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99696" y="1746730"/>
            <a:ext cx="4868849" cy="3482976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7" name="Ondertitel 2">
            <a:extLst>
              <a:ext uri="{FF2B5EF4-FFF2-40B4-BE49-F238E27FC236}">
                <a16:creationId xmlns:a16="http://schemas.microsoft.com/office/drawing/2014/main" id="{54E0E755-084F-3443-9F5C-D24EB20D77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455" y="2789718"/>
            <a:ext cx="4868285" cy="108584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sp>
        <p:nvSpPr>
          <p:cNvPr id="18" name="Tijdelijke aanduiding voor datum 3">
            <a:extLst>
              <a:ext uri="{FF2B5EF4-FFF2-40B4-BE49-F238E27FC236}">
                <a16:creationId xmlns:a16="http://schemas.microsoft.com/office/drawing/2014/main" id="{A2F993C5-C188-E942-B112-FCF179975C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96E"/>
                </a:solidFill>
              </a:defRPr>
            </a:lvl1pPr>
          </a:lstStyle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  <p:pic>
        <p:nvPicPr>
          <p:cNvPr id="19" name="Afbeelding 18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CBBBADC2-870A-F643-9EC1-5AEE381C22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>
            <a:off x="11279193" y="6142280"/>
            <a:ext cx="819526" cy="81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133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62842A9-458B-9446-A270-315BFAD15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13210"/>
            <a:ext cx="10515600" cy="45637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05A115A-2716-6D44-9848-560E2257A2D0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329569" y="6543675"/>
            <a:ext cx="672132" cy="58730"/>
          </a:xfrm>
          <a:prstGeom prst="rect">
            <a:avLst/>
          </a:prstGeom>
        </p:spPr>
      </p:pic>
      <p:sp>
        <p:nvSpPr>
          <p:cNvPr id="12" name="Tijdelijke aanduiding voor titel 1">
            <a:extLst>
              <a:ext uri="{FF2B5EF4-FFF2-40B4-BE49-F238E27FC236}">
                <a16:creationId xmlns:a16="http://schemas.microsoft.com/office/drawing/2014/main" id="{D86B20D2-678A-A045-B6A6-64198B3F4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9262"/>
            <a:ext cx="10515600" cy="10096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15" name="Tijdelijke aanduiding voor datum 3">
            <a:extLst>
              <a:ext uri="{FF2B5EF4-FFF2-40B4-BE49-F238E27FC236}">
                <a16:creationId xmlns:a16="http://schemas.microsoft.com/office/drawing/2014/main" id="{8A93F227-06F2-C741-8949-6922E31AE5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924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96E"/>
                </a:solidFill>
              </a:defRPr>
            </a:lvl1pPr>
          </a:lstStyle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  <p:sp>
        <p:nvSpPr>
          <p:cNvPr id="16" name="Tijdelijke aanduiding voor dianummer 5">
            <a:extLst>
              <a:ext uri="{FF2B5EF4-FFF2-40B4-BE49-F238E27FC236}">
                <a16:creationId xmlns:a16="http://schemas.microsoft.com/office/drawing/2014/main" id="{B7E221EF-0B16-9042-94AD-3061BA5E36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5630" y="6356350"/>
            <a:ext cx="885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96E"/>
                </a:solidFill>
              </a:defRPr>
            </a:lvl1pPr>
          </a:lstStyle>
          <a:p>
            <a:pPr algn="ctr"/>
            <a:fld id="{32270B87-2F9F-C04C-9826-CD68D6FFDF4D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47760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  <p:sldLayoutId id="2147483659" r:id="rId4"/>
    <p:sldLayoutId id="2147483663" r:id="rId5"/>
    <p:sldLayoutId id="2147483658" r:id="rId6"/>
    <p:sldLayoutId id="2147483662" r:id="rId7"/>
    <p:sldLayoutId id="2147483660" r:id="rId8"/>
    <p:sldLayoutId id="2147483668" r:id="rId9"/>
    <p:sldLayoutId id="2147483661" r:id="rId10"/>
    <p:sldLayoutId id="2147483666" r:id="rId11"/>
    <p:sldLayoutId id="2147483667" r:id="rId12"/>
    <p:sldLayoutId id="2147483650" r:id="rId13"/>
    <p:sldLayoutId id="2147483652" r:id="rId14"/>
    <p:sldLayoutId id="2147483669" r:id="rId15"/>
    <p:sldLayoutId id="2147483670" r:id="rId16"/>
    <p:sldLayoutId id="2147483671" r:id="rId17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i="0" kern="1200">
          <a:solidFill>
            <a:srgbClr val="003DD6"/>
          </a:solidFill>
          <a:latin typeface="Source Sans Pro Black" panose="020B0503030403020204" pitchFamily="34" charset="0"/>
          <a:ea typeface="Source Sans Pro Black" panose="020B05030304030202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em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>
            <a:extLst>
              <a:ext uri="{FF2B5EF4-FFF2-40B4-BE49-F238E27FC236}">
                <a16:creationId xmlns:a16="http://schemas.microsoft.com/office/drawing/2014/main" id="{E7FE5005-B455-BB40-9B30-385D41FF1C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5" name="Ondertitel 14">
            <a:extLst>
              <a:ext uri="{FF2B5EF4-FFF2-40B4-BE49-F238E27FC236}">
                <a16:creationId xmlns:a16="http://schemas.microsoft.com/office/drawing/2014/main" id="{45711992-2163-384C-80B1-920AE1EF55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94AA8CA4-476D-1C4F-9935-7F21B18431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56C63D79-5374-4849-A10D-762A0EE910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D0AD88E2-C6A5-8140-A31E-88F5A3F26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0174" y="5838249"/>
            <a:ext cx="672132" cy="5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47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17">
            <a:extLst>
              <a:ext uri="{FF2B5EF4-FFF2-40B4-BE49-F238E27FC236}">
                <a16:creationId xmlns:a16="http://schemas.microsoft.com/office/drawing/2014/main" id="{AE4B650E-C7E5-D94C-891D-11AC3FD4D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20" name="Tijdelijke aanduiding voor tekst 19">
            <a:extLst>
              <a:ext uri="{FF2B5EF4-FFF2-40B4-BE49-F238E27FC236}">
                <a16:creationId xmlns:a16="http://schemas.microsoft.com/office/drawing/2014/main" id="{3AA19642-904B-0F44-AAD0-A7C8FF25980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3B8B13D-0135-BF4F-8552-2F9A0A0506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2270B87-2F9F-C04C-9826-CD68D6FFDF4D}" type="slidenum">
              <a:rPr lang="nl-NL" smtClean="0"/>
              <a:pPr/>
              <a:t>10</a:t>
            </a:fld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19" name="Ondertitel 18">
            <a:extLst>
              <a:ext uri="{FF2B5EF4-FFF2-40B4-BE49-F238E27FC236}">
                <a16:creationId xmlns:a16="http://schemas.microsoft.com/office/drawing/2014/main" id="{60B633B5-E094-2A41-A9E9-CA67DA0B45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9AEC417-7610-714E-A636-CDC7BF6C0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pPr/>
              <a:t>16-12-20</a:t>
            </a:fld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DBBA8A6-0144-E54B-B07D-D3D5ADB08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528" y="874528"/>
            <a:ext cx="5108944" cy="510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27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D2084A5-482A-484F-B6DA-8384A27E93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11</a:t>
            </a:fld>
            <a:endParaRPr lang="nl-NL" dirty="0"/>
          </a:p>
        </p:txBody>
      </p:sp>
      <p:sp>
        <p:nvSpPr>
          <p:cNvPr id="14" name="Titel 13">
            <a:extLst>
              <a:ext uri="{FF2B5EF4-FFF2-40B4-BE49-F238E27FC236}">
                <a16:creationId xmlns:a16="http://schemas.microsoft.com/office/drawing/2014/main" id="{43BB8C37-3D7D-4142-9974-CE0D2D5BF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51B5643D-F296-EC40-B7EB-288FF931F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5" name="Ondertitel 14">
            <a:extLst>
              <a:ext uri="{FF2B5EF4-FFF2-40B4-BE49-F238E27FC236}">
                <a16:creationId xmlns:a16="http://schemas.microsoft.com/office/drawing/2014/main" id="{E49FD826-865B-1940-BF62-D24B274F31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9A2ED3A-F3DE-8942-9458-FD73877AE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  <p:pic>
        <p:nvPicPr>
          <p:cNvPr id="13" name="Afbeelding 12" descr="Afbeelding met transport, filter, wiel&#10;&#10;Automatisch gegenereerde beschrijving">
            <a:extLst>
              <a:ext uri="{FF2B5EF4-FFF2-40B4-BE49-F238E27FC236}">
                <a16:creationId xmlns:a16="http://schemas.microsoft.com/office/drawing/2014/main" id="{1FDB26A0-B975-0040-8032-219D6BB7FD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"/>
          <a:stretch/>
        </p:blipFill>
        <p:spPr>
          <a:xfrm>
            <a:off x="8867520" y="506375"/>
            <a:ext cx="700347" cy="70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1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fbeelding met persoon, binnen, plafond, person&#10;&#10;Automatisch gegenereerde beschrijving">
            <a:extLst>
              <a:ext uri="{FF2B5EF4-FFF2-40B4-BE49-F238E27FC236}">
                <a16:creationId xmlns:a16="http://schemas.microsoft.com/office/drawing/2014/main" id="{8C532CA4-8F24-D449-AB6F-B52BE4585F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736" r="29758"/>
          <a:stretch/>
        </p:blipFill>
        <p:spPr>
          <a:xfrm>
            <a:off x="-1" y="0"/>
            <a:ext cx="4063999" cy="6858000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A02FC44D-ED9C-8844-B3E0-A131B62DA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D57315BB-BA91-2644-BAAB-B24FDC8E3E8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3B8B13D-0135-BF4F-8552-2F9A0A0506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2270B87-2F9F-C04C-9826-CD68D6FFDF4D}" type="slidenum">
              <a:rPr lang="nl-NL" smtClean="0"/>
              <a:pPr/>
              <a:t>12</a:t>
            </a:fld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12" name="Ondertitel 11">
            <a:extLst>
              <a:ext uri="{FF2B5EF4-FFF2-40B4-BE49-F238E27FC236}">
                <a16:creationId xmlns:a16="http://schemas.microsoft.com/office/drawing/2014/main" id="{0D982604-F8CC-2C4B-8836-0FE8D3C0BE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9AEC417-7610-714E-A636-CDC7BF6C0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pPr/>
              <a:t>16-12-20</a:t>
            </a:fld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7874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8FA86FAF-7F01-7749-972C-C463AA99A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C14AD319-93BE-2E41-97E9-35D004F76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0D961B7-8646-224B-BBE0-96BED878EE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13</a:t>
            </a:fld>
            <a:endParaRPr lang="nl-NL" dirty="0"/>
          </a:p>
        </p:txBody>
      </p:sp>
      <p:sp>
        <p:nvSpPr>
          <p:cNvPr id="11" name="Ondertitel 10">
            <a:extLst>
              <a:ext uri="{FF2B5EF4-FFF2-40B4-BE49-F238E27FC236}">
                <a16:creationId xmlns:a16="http://schemas.microsoft.com/office/drawing/2014/main" id="{F1D9738D-5E79-604A-8748-FF6BBE4A4A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D570024-8EE3-6043-99C0-E4A91A18C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8920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0130B393-CDF3-674F-9ED1-4E4448317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1962639-5F68-D649-8E5B-9F051B88070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9039D25-068A-244B-8079-9FB1006DA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14</a:t>
            </a:fld>
            <a:endParaRPr lang="nl-NL" dirty="0"/>
          </a:p>
        </p:txBody>
      </p:sp>
      <p:sp>
        <p:nvSpPr>
          <p:cNvPr id="11" name="Ondertitel 10">
            <a:extLst>
              <a:ext uri="{FF2B5EF4-FFF2-40B4-BE49-F238E27FC236}">
                <a16:creationId xmlns:a16="http://schemas.microsoft.com/office/drawing/2014/main" id="{0419E535-E286-374D-A02C-8BF92B547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26B3A7D-E2B5-3C49-82B0-F9CB61341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161655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112A1E47-8433-9F40-8478-32E1BDDEBE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4C4BE67-856A-DC4A-ADC9-680EF89D9C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15</a:t>
            </a:fld>
            <a:endParaRPr lang="nl-NL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783DF2FA-D423-0344-BC92-9D4D3E814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D79FCEF-A2CC-6D49-8DEF-8B9986B1394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03903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A80ED8C-AE38-4848-AE4C-F55D3D412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16</a:t>
            </a:fld>
            <a:endParaRPr lang="nl-NL" dirty="0"/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45CA9F9E-7257-8447-BF8B-7BDFFC00D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3" name="Tijdelijke aanduiding voor inhoud 12">
            <a:extLst>
              <a:ext uri="{FF2B5EF4-FFF2-40B4-BE49-F238E27FC236}">
                <a16:creationId xmlns:a16="http://schemas.microsoft.com/office/drawing/2014/main" id="{020EFCA8-BEDB-E749-AF72-D6AF64119814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4" name="Tijdelijke aanduiding voor inhoud 13">
            <a:extLst>
              <a:ext uri="{FF2B5EF4-FFF2-40B4-BE49-F238E27FC236}">
                <a16:creationId xmlns:a16="http://schemas.microsoft.com/office/drawing/2014/main" id="{452AD8F1-37D4-204B-82D6-113B7F0D444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05C24C9-9607-844F-84C0-5D8FDAE34ED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988908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42BA631C-1F52-2947-9341-6F2CD093ED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17</a:t>
            </a:fld>
            <a:endParaRPr lang="nl-NL" dirty="0"/>
          </a:p>
        </p:txBody>
      </p:sp>
      <p:sp>
        <p:nvSpPr>
          <p:cNvPr id="14" name="Tijdelijke aanduiding voor inhoud 13">
            <a:extLst>
              <a:ext uri="{FF2B5EF4-FFF2-40B4-BE49-F238E27FC236}">
                <a16:creationId xmlns:a16="http://schemas.microsoft.com/office/drawing/2014/main" id="{464CB47C-DB78-A846-B4D6-C69D552CF6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488EF2F7-6832-4443-B9D0-05522AB18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5" name="Tijdelijke aanduiding voor inhoud 14">
            <a:extLst>
              <a:ext uri="{FF2B5EF4-FFF2-40B4-BE49-F238E27FC236}">
                <a16:creationId xmlns:a16="http://schemas.microsoft.com/office/drawing/2014/main" id="{25AFF86D-9B5C-694D-93D9-68FB19A94429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19FC9CC7-FAE9-3941-879D-396F09528F53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7" name="Ondertitel 16">
            <a:extLst>
              <a:ext uri="{FF2B5EF4-FFF2-40B4-BE49-F238E27FC236}">
                <a16:creationId xmlns:a16="http://schemas.microsoft.com/office/drawing/2014/main" id="{58D49ABE-9752-9346-A5B2-76A2218E3E2F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8" name="Tijdelijke aanduiding voor tekst 17">
            <a:extLst>
              <a:ext uri="{FF2B5EF4-FFF2-40B4-BE49-F238E27FC236}">
                <a16:creationId xmlns:a16="http://schemas.microsoft.com/office/drawing/2014/main" id="{C238B2DC-DFE5-164E-A5BE-808A71CD78C4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69492AB-1B63-AA4E-ADFA-E0A5441FCF4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0508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CF33EBAE-5D87-EA42-B4D4-799CE24FC9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18</a:t>
            </a:fld>
            <a:endParaRPr lang="nl-NL" dirty="0"/>
          </a:p>
        </p:txBody>
      </p:sp>
      <p:sp>
        <p:nvSpPr>
          <p:cNvPr id="15" name="Tijdelijke aanduiding voor inhoud 14">
            <a:extLst>
              <a:ext uri="{FF2B5EF4-FFF2-40B4-BE49-F238E27FC236}">
                <a16:creationId xmlns:a16="http://schemas.microsoft.com/office/drawing/2014/main" id="{934B8DE1-EF24-1644-90B1-CB8D19735D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4" name="Titel 13">
            <a:extLst>
              <a:ext uri="{FF2B5EF4-FFF2-40B4-BE49-F238E27FC236}">
                <a16:creationId xmlns:a16="http://schemas.microsoft.com/office/drawing/2014/main" id="{2D80D2D6-99CA-064B-9B3C-05F50B73D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2D3CD66E-08AA-AB4B-B9B2-A6ABCF119B88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7" name="Ondertitel 16">
            <a:extLst>
              <a:ext uri="{FF2B5EF4-FFF2-40B4-BE49-F238E27FC236}">
                <a16:creationId xmlns:a16="http://schemas.microsoft.com/office/drawing/2014/main" id="{BA37013F-FD80-BF46-934D-82B4969A5249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E95276B-8281-9744-90DD-339E136EC89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46446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7547269E-AA6F-C343-936B-C073D9B1B1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4" name="Tijdelijke aanduiding voor tekst 13">
            <a:extLst>
              <a:ext uri="{FF2B5EF4-FFF2-40B4-BE49-F238E27FC236}">
                <a16:creationId xmlns:a16="http://schemas.microsoft.com/office/drawing/2014/main" id="{197C49B8-F348-3043-BF78-A87B28ADAC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11F18365-B21B-824A-A857-961B4ED2F9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5BB6DDC3-C0D3-6840-B918-FD23E2A301A2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D8EDC09E-2284-4245-83AB-46BB7605470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07763" y="6356350"/>
            <a:ext cx="884237" cy="365125"/>
          </a:xfrm>
        </p:spPr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19</a:t>
            </a:fld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5C891DC3-FEC8-3948-9882-0868AE8231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6314" y="5379385"/>
            <a:ext cx="672132" cy="5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00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E8BFAAA3-80F3-644A-9871-680E129EA2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Ondertitel 7">
            <a:extLst>
              <a:ext uri="{FF2B5EF4-FFF2-40B4-BE49-F238E27FC236}">
                <a16:creationId xmlns:a16="http://schemas.microsoft.com/office/drawing/2014/main" id="{38B35F27-20D3-EA4B-B8B4-44F983F279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07DCCE28-D182-5248-B5FA-D0BB31ACC2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F1188E6C-8CC9-534D-89F4-9342D89893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9D9F2371-BCD4-9646-80F2-439CA14D7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0174" y="5838249"/>
            <a:ext cx="672132" cy="5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10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fbeelding met persoon, binnen, plafond, person&#10;&#10;Automatisch gegenereerde beschrijving">
            <a:extLst>
              <a:ext uri="{FF2B5EF4-FFF2-40B4-BE49-F238E27FC236}">
                <a16:creationId xmlns:a16="http://schemas.microsoft.com/office/drawing/2014/main" id="{91ED4A6D-07D9-1B46-BC94-718B29011B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0000"/>
          </a:blip>
          <a:srcRect t="3622" b="12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Afbeelding 11" descr="Afbeelding met filter, kamer&#10;&#10;Automatisch gegenereerde beschrijving">
            <a:extLst>
              <a:ext uri="{FF2B5EF4-FFF2-40B4-BE49-F238E27FC236}">
                <a16:creationId xmlns:a16="http://schemas.microsoft.com/office/drawing/2014/main" id="{5183B575-6A63-B64F-8F01-37355A7740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34"/>
          <a:stretch/>
        </p:blipFill>
        <p:spPr>
          <a:xfrm>
            <a:off x="0" y="373638"/>
            <a:ext cx="5694626" cy="6165273"/>
          </a:xfrm>
          <a:prstGeom prst="rect">
            <a:avLst/>
          </a:prstGeom>
        </p:spPr>
      </p:pic>
      <p:sp>
        <p:nvSpPr>
          <p:cNvPr id="22" name="Titel 21">
            <a:extLst>
              <a:ext uri="{FF2B5EF4-FFF2-40B4-BE49-F238E27FC236}">
                <a16:creationId xmlns:a16="http://schemas.microsoft.com/office/drawing/2014/main" id="{FD1C4F6A-3575-424B-B620-DC03D81E83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23" name="Ondertitel 22">
            <a:extLst>
              <a:ext uri="{FF2B5EF4-FFF2-40B4-BE49-F238E27FC236}">
                <a16:creationId xmlns:a16="http://schemas.microsoft.com/office/drawing/2014/main" id="{AAF844BC-46D6-9942-93D8-4C01F52E4A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24" name="Tijdelijke aanduiding voor tekst 23">
            <a:extLst>
              <a:ext uri="{FF2B5EF4-FFF2-40B4-BE49-F238E27FC236}">
                <a16:creationId xmlns:a16="http://schemas.microsoft.com/office/drawing/2014/main" id="{8F0B8B65-A475-BB44-B0F1-CEE890C008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C1003F89-B87B-D845-99DC-7ED025D800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C6FC1D8A-8FE2-FF41-9CD6-2F32EB3B1A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8254" y="192442"/>
            <a:ext cx="1885741" cy="517950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7C9A0424-F2A2-5345-A4CB-BB42AB8252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0174" y="5838249"/>
            <a:ext cx="672132" cy="5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003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CC75E707-5224-8244-B80A-194F985C6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CDE2769B-7D67-8540-9D8A-3D7B7AB03CE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7B9B2A4-3717-194F-B397-38785D8BD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4</a:t>
            </a:fld>
            <a:endParaRPr lang="nl-NL" dirty="0"/>
          </a:p>
        </p:txBody>
      </p:sp>
      <p:sp>
        <p:nvSpPr>
          <p:cNvPr id="11" name="Ondertitel 10">
            <a:extLst>
              <a:ext uri="{FF2B5EF4-FFF2-40B4-BE49-F238E27FC236}">
                <a16:creationId xmlns:a16="http://schemas.microsoft.com/office/drawing/2014/main" id="{F218646C-EFB1-2B42-B57F-BBB613C371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7EC2E17-094B-4E48-B212-7D8BF59B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14590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7B9B2A4-3717-194F-B397-38785D8BD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5</a:t>
            </a:fld>
            <a:endParaRPr lang="nl-NL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06D061CA-AA16-6C42-8C38-F0A4531A6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4BE4E2B5-C1EF-C843-A6CF-1FD5410B5AB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Ondertitel 13">
            <a:extLst>
              <a:ext uri="{FF2B5EF4-FFF2-40B4-BE49-F238E27FC236}">
                <a16:creationId xmlns:a16="http://schemas.microsoft.com/office/drawing/2014/main" id="{FAAC27E1-D559-AB4F-BAAE-F69E081D5D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7EC2E17-094B-4E48-B212-7D8BF59B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10724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07C5465-B720-E04E-A74C-ABB15F771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5DDC1257-AB34-2942-A34D-25BD62B1775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7B9B2A4-3717-194F-B397-38785D8BD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6</a:t>
            </a:fld>
            <a:endParaRPr lang="nl-NL" dirty="0"/>
          </a:p>
        </p:txBody>
      </p:sp>
      <p:sp>
        <p:nvSpPr>
          <p:cNvPr id="12" name="Ondertitel 11">
            <a:extLst>
              <a:ext uri="{FF2B5EF4-FFF2-40B4-BE49-F238E27FC236}">
                <a16:creationId xmlns:a16="http://schemas.microsoft.com/office/drawing/2014/main" id="{58EFF331-7641-D149-B023-EB22CC49DB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7EC2E17-094B-4E48-B212-7D8BF59B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6FF41234-477D-6E44-995C-1675211E57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529" y="874528"/>
            <a:ext cx="5108944" cy="510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690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persoon, binnen, plafond, person&#10;&#10;Automatisch gegenereerde beschrijving">
            <a:extLst>
              <a:ext uri="{FF2B5EF4-FFF2-40B4-BE49-F238E27FC236}">
                <a16:creationId xmlns:a16="http://schemas.microsoft.com/office/drawing/2014/main" id="{1FB829EE-294B-0846-95ED-6186EABD80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584" r="11158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8BAC9DC7-1BE0-D446-84B7-914105B1C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5B798A32-3DC9-F741-B3C9-2FFD162B434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7B9B2A4-3717-194F-B397-38785D8BD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7</a:t>
            </a:fld>
            <a:endParaRPr lang="nl-NL" dirty="0"/>
          </a:p>
        </p:txBody>
      </p:sp>
      <p:sp>
        <p:nvSpPr>
          <p:cNvPr id="10" name="Ondertitel 9">
            <a:extLst>
              <a:ext uri="{FF2B5EF4-FFF2-40B4-BE49-F238E27FC236}">
                <a16:creationId xmlns:a16="http://schemas.microsoft.com/office/drawing/2014/main" id="{B564CCA5-7B38-9348-AFEB-7DF02DABDE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7EC2E17-094B-4E48-B212-7D8BF59B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8906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634E7A05-CC85-D348-BDE7-317BFD392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4A61D550-8E71-644A-8B2A-EA54C4CB01E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7B9B2A4-3717-194F-B397-38785D8BD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2270B87-2F9F-C04C-9826-CD68D6FFDF4D}" type="slidenum">
              <a:rPr lang="nl-NL" smtClean="0"/>
              <a:pPr algn="ctr"/>
              <a:t>8</a:t>
            </a:fld>
            <a:endParaRPr lang="nl-NL" dirty="0"/>
          </a:p>
        </p:txBody>
      </p:sp>
      <p:sp>
        <p:nvSpPr>
          <p:cNvPr id="9" name="Ondertitel 8">
            <a:extLst>
              <a:ext uri="{FF2B5EF4-FFF2-40B4-BE49-F238E27FC236}">
                <a16:creationId xmlns:a16="http://schemas.microsoft.com/office/drawing/2014/main" id="{E90400EB-7C21-B54C-8DBC-9D718296D6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7EC2E17-094B-4E48-B212-7D8BF59B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t>16-12-20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76296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1">
            <a:extLst>
              <a:ext uri="{FF2B5EF4-FFF2-40B4-BE49-F238E27FC236}">
                <a16:creationId xmlns:a16="http://schemas.microsoft.com/office/drawing/2014/main" id="{C7C0689C-79DE-0144-8743-A4E82DD53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4" name="Tijdelijke aanduiding voor tekst 13">
            <a:extLst>
              <a:ext uri="{FF2B5EF4-FFF2-40B4-BE49-F238E27FC236}">
                <a16:creationId xmlns:a16="http://schemas.microsoft.com/office/drawing/2014/main" id="{BF5A76AB-F0B2-7C40-BB48-2DDFAC7ECF9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3B8B13D-0135-BF4F-8552-2F9A0A0506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2270B87-2F9F-C04C-9826-CD68D6FFDF4D}" type="slidenum">
              <a:rPr lang="nl-NL" smtClean="0"/>
              <a:pPr/>
              <a:t>9</a:t>
            </a:fld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13" name="Ondertitel 12">
            <a:extLst>
              <a:ext uri="{FF2B5EF4-FFF2-40B4-BE49-F238E27FC236}">
                <a16:creationId xmlns:a16="http://schemas.microsoft.com/office/drawing/2014/main" id="{8F4CC90F-BCA4-9241-BB76-A05D293B25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9AEC417-7610-714E-A636-CDC7BF6C0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36501-CD5D-1A40-BCF5-AFDCBD63193F}" type="datetime1">
              <a:rPr lang="nl-NL" smtClean="0"/>
              <a:pPr/>
              <a:t>16-12-20</a:t>
            </a:fld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8" name="Afbeelding 7" descr="Afbeelding met persoon, binnen, plafond, person&#10;&#10;Automatisch gegenereerde beschrijving">
            <a:extLst>
              <a:ext uri="{FF2B5EF4-FFF2-40B4-BE49-F238E27FC236}">
                <a16:creationId xmlns:a16="http://schemas.microsoft.com/office/drawing/2014/main" id="{812CA1D7-AAEF-BD42-9E2A-38F06886B3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584" r="11158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36730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32</Words>
  <Application>Microsoft Macintosh PowerPoint</Application>
  <PresentationFormat>Breedbeeld</PresentationFormat>
  <Paragraphs>32</Paragraphs>
  <Slides>19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4" baseType="lpstr">
      <vt:lpstr>Arial</vt:lpstr>
      <vt:lpstr>Calibri</vt:lpstr>
      <vt:lpstr>Source Sans Pro</vt:lpstr>
      <vt:lpstr>Source Sans Pro Black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Daan Jobsis</dc:creator>
  <cp:lastModifiedBy>Peter Kusters</cp:lastModifiedBy>
  <cp:revision>20</cp:revision>
  <dcterms:created xsi:type="dcterms:W3CDTF">2020-11-17T16:03:40Z</dcterms:created>
  <dcterms:modified xsi:type="dcterms:W3CDTF">2020-12-16T15:35:57Z</dcterms:modified>
</cp:coreProperties>
</file>